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Arduino Joystick Control: LED &amp; Buzzer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Join us as we delve into a beginner-friendly Arduino project that leverages the power of joysticks to control LEDs and buzzers.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54674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Shashwat Singh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Control an LED's brightness and a buzzer's sound frequency using the joystick's X and Y axes.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 how to read analog inputs, manipulate outputs, and create interactive projects with Arduino.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2590"/>
            <a:ext cx="6101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Essential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71531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98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Arduino Uno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88763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microcontroller brain of our project. It processes the joystick's signals and controls the LED and buzzer.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771531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1998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Joystick Module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488763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versatile input device with two analog axes (X and Y) and a push-button switch. It translates your movements into electrical signals.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690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8371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LED, Resistor, and Buzzer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2846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output devices we'll be controlling. The LED provides visual feedback, while the buzzer generates sound.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690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498371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Breadboard and Jumper Wires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828467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platform for connecting all components and forming our interactive circuit.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6394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Connecting the Joystick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99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VRx to Analog Pin A0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Connect the joystick's horizontal axis (VRx) to the Arduino's analog input pin A0.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VRy to Analog Pin A1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Connect the joystick's vertical axis (VRy) to the Arduino's analog input pin A1.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SW to Digital Pin 2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Connect the joystick's switch (SW) to the Arduino's digital pin 2.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4366"/>
            <a:ext cx="61607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Reading Analog Inputs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643307"/>
            <a:ext cx="30480" cy="3991928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13836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898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75253" y="298346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87012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the analogRead() function to get values from the joystick's X and Y axes.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54461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3047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9653" y="4389715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27636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These values range from 0 to 1023, representing the full range of motion of the joystick.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595086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7109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5" name="Text 12"/>
          <p:cNvSpPr/>
          <p:nvPr/>
        </p:nvSpPr>
        <p:spPr>
          <a:xfrm>
            <a:off x="1028462" y="5795963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68261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We'll use these raw values to map them to the desired brightness and frequency of the LED and buzzer.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Controlling the LED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Mapping Values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Map the joystick's X-axis value to the LED's brightness.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Analog Write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the analogWrite() function to control the LED's brightness based on the mapped value.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 Feedback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LED will brighten as you push the joystick to the right and dim as you push it to the left.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571887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Triggering the Buzzer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9784" y="2717959"/>
            <a:ext cx="93464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268617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Frequency Mapping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736890"/>
            <a:ext cx="561701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Map the joystick's Y-axis value to the buzzer's frequency.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53545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3589" y="4454247"/>
            <a:ext cx="165973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26350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Tone Function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731782"/>
            <a:ext cx="679132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the tone() function to generate sound at the mapped frequency.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53545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2637" y="6449139"/>
            <a:ext cx="16787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Sound Output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buzzer will produce a higher-pitched sound as you push the joystick up and a lower-pitched sound as you push it down.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Demo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Witness the magic of your creation as the LED illuminates and the buzzer beeps in response to the joystick's movement.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2025-01-03T16:59:51Z</dcterms:created>
  <dcterms:modified xsi:type="dcterms:W3CDTF">2025-01-03T16:59:51Z</dcterms:modified>
</cp:coreProperties>
</file>